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A0B0A6-F157-4642-96A6-26C53861735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DB5175-562E-45CA-8422-B9C253689844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0DE17-E4A5-49D0-943B-5F0CED4E1A70}" type="slidenum">
              <a:rPr lang="en-US"/>
              <a:pPr/>
              <a:t>2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AB9C69-D8F0-48C6-818B-B389F232420B}" type="slidenum">
              <a:rPr lang="en-US"/>
              <a:pPr/>
              <a:t>3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46BF6F-0440-4767-B8A4-CFC5B99ED2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A74BCF-287C-4021-9003-8B77FE0D68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4A768E-42E1-43CE-B130-0626AC0D89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2666ED-F5F2-49CE-BEFB-EEEF59A7CD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0133A-D404-4A39-B494-A9B19E4A85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FCBF14-6360-4597-8AFC-D3E790A47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21DB4-5E03-47A5-9E1E-BF5C70B19D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F84EED-D794-4A23-9818-6403B1D3B5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FCD207-77E4-44EF-8135-B2B8693E02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7FA8FF-7F2C-4602-BB67-270F1E8632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F8F13-1332-4B8E-A3F9-242317B840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D099D6-0EC5-4B2C-92CA-5B98F429B39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upload.wikimedia.org/wikipedia/commons/c/c3/37_Lyndon_Johnson_3x4.jpg" TargetMode="Externa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me.com/time/2003/jfk/photoessay/2.html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ime.com/time/2003/jfk/photoessay/5.html" TargetMode="External"/><Relationship Id="rId5" Type="http://schemas.openxmlformats.org/officeDocument/2006/relationships/slide" Target="slide3.xml"/><Relationship Id="rId10" Type="http://schemas.openxmlformats.org/officeDocument/2006/relationships/image" Target="../media/image3.jpeg"/><Relationship Id="rId4" Type="http://schemas.openxmlformats.org/officeDocument/2006/relationships/slide" Target="slide1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9.png"/><Relationship Id="rId3" Type="http://schemas.openxmlformats.org/officeDocument/2006/relationships/slide" Target="slide1.xml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5" Type="http://schemas.openxmlformats.org/officeDocument/2006/relationships/hyperlink" Target="http://www.time.com/time/2003/jfk/photoessay/5.html" TargetMode="External"/><Relationship Id="rId15" Type="http://schemas.openxmlformats.org/officeDocument/2006/relationships/image" Target="../media/image3.jpeg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hyperlink" Target="http://www.time.com/time/2003/jfk/photoessay/6.html" TargetMode="External"/><Relationship Id="rId1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Mary Ainsworth is sharing her theory of attachment</a:t>
            </a:r>
            <a:endParaRPr lang="en-US" sz="1400" dirty="0" smtClean="0"/>
          </a:p>
        </p:txBody>
      </p:sp>
      <p:pic>
        <p:nvPicPr>
          <p:cNvPr id="14341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2400" y="731043"/>
            <a:ext cx="1433513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434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Mary </a:t>
            </a:r>
            <a:r>
              <a:rPr lang="en-US" sz="700" dirty="0"/>
              <a:t>(5)</a:t>
            </a:r>
          </a:p>
        </p:txBody>
      </p:sp>
      <p:sp>
        <p:nvSpPr>
          <p:cNvPr id="1435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Mary </a:t>
            </a:r>
            <a:r>
              <a:rPr lang="en-US" sz="700" dirty="0"/>
              <a:t>a message</a:t>
            </a:r>
          </a:p>
        </p:txBody>
      </p:sp>
      <p:sp>
        <p:nvSpPr>
          <p:cNvPr id="1435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435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5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4356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4357" name="Text Box 2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4358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pic>
        <p:nvPicPr>
          <p:cNvPr id="14359" name="Picture 2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33600" y="2496343"/>
            <a:ext cx="417513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60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4362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4363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14364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14365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4366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7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???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December</a:t>
            </a:r>
            <a:r>
              <a:rPr lang="en-US" sz="800" dirty="0" smtClean="0"/>
              <a:t>, 1913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Democrat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C</a:t>
            </a:r>
            <a:r>
              <a:rPr lang="en-US" sz="800" dirty="0" smtClean="0"/>
              <a:t>hristian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Glendale, Ohio</a:t>
            </a:r>
            <a:endParaRPr lang="en-US" sz="800" dirty="0"/>
          </a:p>
        </p:txBody>
      </p:sp>
      <p:sp>
        <p:nvSpPr>
          <p:cNvPr id="14368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9" name="Text Box 36"/>
          <p:cNvSpPr txBox="1">
            <a:spLocks noChangeArrowheads="1"/>
          </p:cNvSpPr>
          <p:nvPr/>
        </p:nvSpPr>
        <p:spPr bwMode="auto">
          <a:xfrm>
            <a:off x="152400" y="49530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 smtClean="0"/>
              <a:t>Only Friend</a:t>
            </a:r>
            <a:endParaRPr lang="en-US" sz="900" dirty="0"/>
          </a:p>
        </p:txBody>
      </p:sp>
      <p:pic>
        <p:nvPicPr>
          <p:cNvPr id="14370" name="Picture 38" descr="File:37 Lyndon Johnson 3x4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304800" y="5486400"/>
            <a:ext cx="381000" cy="40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71" name="Text Box 39"/>
          <p:cNvSpPr txBox="1">
            <a:spLocks noChangeArrowheads="1"/>
          </p:cNvSpPr>
          <p:nvPr/>
        </p:nvSpPr>
        <p:spPr bwMode="auto">
          <a:xfrm>
            <a:off x="228600" y="5943600"/>
            <a:ext cx="533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err="1" smtClean="0"/>
              <a:t>B</a:t>
            </a:r>
            <a:r>
              <a:rPr lang="en-US" sz="800" dirty="0" err="1" smtClean="0"/>
              <a:t>owlby</a:t>
            </a:r>
            <a:endParaRPr lang="en-US" sz="800" dirty="0"/>
          </a:p>
        </p:txBody>
      </p:sp>
      <p:sp>
        <p:nvSpPr>
          <p:cNvPr id="14380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Mary Ainsworth</a:t>
            </a:r>
            <a:r>
              <a:rPr lang="en-US" sz="900" dirty="0" smtClean="0"/>
              <a:t> is sharing her theory of attachment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Late 1950’s</a:t>
            </a: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14381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84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Mary Ainsworth </a:t>
            </a:r>
            <a:r>
              <a:rPr lang="en-US" sz="900" dirty="0" smtClean="0"/>
              <a:t>I got married to </a:t>
            </a:r>
            <a:r>
              <a:rPr lang="en-US" sz="900" dirty="0" smtClean="0"/>
              <a:t>L</a:t>
            </a:r>
            <a:r>
              <a:rPr lang="en-US" sz="900" dirty="0" smtClean="0"/>
              <a:t>eonard !!!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1950</a:t>
            </a:r>
            <a:endParaRPr lang="en-US" sz="800" dirty="0">
              <a:solidFill>
                <a:schemeClr val="bg2"/>
              </a:solidFill>
            </a:endParaRPr>
          </a:p>
        </p:txBody>
      </p:sp>
      <p:pic>
        <p:nvPicPr>
          <p:cNvPr id="14385" name="Picture 6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33600" y="3867943"/>
            <a:ext cx="417513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6" name="Picture 69" descr="Robert F. Kennedy - Photo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33600" y="3195637"/>
            <a:ext cx="3937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87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Mary Ainsworth </a:t>
            </a:r>
            <a:r>
              <a:rPr lang="en-US" sz="900" dirty="0" smtClean="0"/>
              <a:t>I </a:t>
            </a:r>
            <a:r>
              <a:rPr lang="en-US" sz="900" dirty="0"/>
              <a:t>can’t believe </a:t>
            </a:r>
            <a:r>
              <a:rPr lang="en-US" sz="900" dirty="0" smtClean="0"/>
              <a:t>finally got my PhD in developmental psychology!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1939</a:t>
            </a:r>
            <a:endParaRPr lang="en-US" sz="800" dirty="0">
              <a:solidFill>
                <a:schemeClr val="bg2"/>
              </a:solidFill>
            </a:endParaRPr>
          </a:p>
        </p:txBody>
      </p:sp>
      <p:pic>
        <p:nvPicPr>
          <p:cNvPr id="14388" name="Picture 7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33600" y="4553743"/>
            <a:ext cx="417513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89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Mary Ainsworth</a:t>
            </a:r>
            <a:r>
              <a:rPr lang="en-US" sz="900" dirty="0" smtClean="0"/>
              <a:t> </a:t>
            </a:r>
            <a:r>
              <a:rPr lang="en-US" sz="900" dirty="0"/>
              <a:t>is so glad </a:t>
            </a:r>
            <a:r>
              <a:rPr lang="en-US" sz="900" dirty="0" smtClean="0"/>
              <a:t>that she enrolled in the university of </a:t>
            </a:r>
            <a:r>
              <a:rPr lang="en-US" sz="900" dirty="0" smtClean="0"/>
              <a:t>T</a:t>
            </a:r>
            <a:r>
              <a:rPr lang="en-US" sz="900" dirty="0" smtClean="0"/>
              <a:t>oronto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1929</a:t>
            </a:r>
            <a:endParaRPr lang="en-US" sz="800" dirty="0">
              <a:solidFill>
                <a:schemeClr val="bg2"/>
              </a:solidFill>
            </a:endParaRPr>
          </a:p>
        </p:txBody>
      </p:sp>
      <p:pic>
        <p:nvPicPr>
          <p:cNvPr id="14390" name="Picture 74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33600" y="5239543"/>
            <a:ext cx="417513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91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Mary Ainsworth</a:t>
            </a:r>
            <a:r>
              <a:rPr lang="en-US" sz="900" dirty="0" smtClean="0"/>
              <a:t> serves in the Canadian women’s army corp. and  becomes one of it’s majors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>
                <a:solidFill>
                  <a:schemeClr val="bg2"/>
                </a:solidFill>
              </a:rPr>
              <a:t>1942</a:t>
            </a:r>
            <a:endParaRPr lang="en-US" sz="800" dirty="0">
              <a:solidFill>
                <a:schemeClr val="bg2"/>
              </a:solidFill>
            </a:endParaRPr>
          </a:p>
        </p:txBody>
      </p:sp>
      <p:pic>
        <p:nvPicPr>
          <p:cNvPr id="14392" name="Picture 7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33600" y="5849143"/>
            <a:ext cx="417513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93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 smtClean="0">
                <a:solidFill>
                  <a:srgbClr val="3333CC"/>
                </a:solidFill>
              </a:rPr>
              <a:t>Mary Ainsworth</a:t>
            </a:r>
            <a:r>
              <a:rPr lang="en-US" sz="900" dirty="0" smtClean="0"/>
              <a:t> agrees with </a:t>
            </a:r>
            <a:r>
              <a:rPr lang="en-US" sz="900" dirty="0" smtClean="0"/>
              <a:t>K</a:t>
            </a:r>
            <a:r>
              <a:rPr lang="en-US" sz="900" dirty="0" smtClean="0"/>
              <a:t>ennedy and wishes that </a:t>
            </a:r>
            <a:r>
              <a:rPr lang="en-US" sz="900" dirty="0"/>
              <a:t>the Bay of Pigs invasion had gone better!  </a:t>
            </a:r>
            <a:r>
              <a:rPr lang="en-US" sz="900" dirty="0" smtClean="0"/>
              <a:t>she thinks </a:t>
            </a:r>
            <a:r>
              <a:rPr lang="en-US" sz="900" dirty="0"/>
              <a:t>Castro is going to be a major thorn in the side of the U.S.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>
                <a:solidFill>
                  <a:schemeClr val="bg2"/>
                </a:solidFill>
              </a:rPr>
              <a:t>April 17, </a:t>
            </a:r>
            <a:r>
              <a:rPr lang="en-US" sz="800" dirty="0" smtClean="0">
                <a:solidFill>
                  <a:schemeClr val="bg2"/>
                </a:solidFill>
              </a:rPr>
              <a:t>1961</a:t>
            </a:r>
            <a:endParaRPr lang="en-US" sz="800" dirty="0">
              <a:solidFill>
                <a:schemeClr val="bg2"/>
              </a:solidFill>
            </a:endParaRPr>
          </a:p>
        </p:txBody>
      </p:sp>
      <p:grpSp>
        <p:nvGrpSpPr>
          <p:cNvPr id="14397" name="Group 61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4345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4394" name="Picture 58" descr="fb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4396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Mary Ainsworth </a:t>
            </a:r>
            <a:r>
              <a:rPr lang="en-US" sz="1000" dirty="0" smtClean="0"/>
              <a:t>is sharing her theory of attachment</a:t>
            </a:r>
            <a:endParaRPr lang="en-US" sz="1400" dirty="0" smtClean="0"/>
          </a:p>
        </p:txBody>
      </p:sp>
      <p:pic>
        <p:nvPicPr>
          <p:cNvPr id="16391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2400" y="731837"/>
            <a:ext cx="14319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6393" name="Rectangle 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Mary</a:t>
            </a:r>
            <a:r>
              <a:rPr lang="en-US" sz="700" dirty="0" smtClean="0"/>
              <a:t> </a:t>
            </a:r>
            <a:r>
              <a:rPr lang="en-US" sz="700" dirty="0"/>
              <a:t>(5)</a:t>
            </a:r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Mary</a:t>
            </a:r>
            <a:r>
              <a:rPr lang="en-US" sz="700" dirty="0" smtClean="0"/>
              <a:t> </a:t>
            </a:r>
            <a:r>
              <a:rPr lang="en-US" sz="700" dirty="0"/>
              <a:t>a message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Text Box 2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6407" name="Text Box 2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???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December</a:t>
            </a:r>
            <a:r>
              <a:rPr lang="en-US" sz="800" dirty="0" smtClean="0"/>
              <a:t>, 1913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Christian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Glendale, Ohio</a:t>
            </a:r>
            <a:endParaRPr lang="en-US" sz="800" dirty="0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Networks:</a:t>
            </a:r>
            <a:r>
              <a:rPr lang="en-US" sz="800" dirty="0"/>
              <a:t>         	</a:t>
            </a:r>
            <a:r>
              <a:rPr lang="en-US" sz="800" dirty="0" smtClean="0"/>
              <a:t>          ???	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          </a:t>
            </a:r>
            <a:r>
              <a:rPr lang="en-US" sz="800" dirty="0" smtClean="0"/>
              <a:t>Female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</a:t>
            </a:r>
            <a:r>
              <a:rPr lang="en-US" sz="800" dirty="0" smtClean="0"/>
              <a:t>December</a:t>
            </a:r>
            <a:r>
              <a:rPr lang="en-US" sz="800" dirty="0" smtClean="0"/>
              <a:t>, 1913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</a:t>
            </a:r>
            <a:r>
              <a:rPr lang="en-US" sz="800" dirty="0" smtClean="0"/>
              <a:t>Glendale, Ohio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Married to </a:t>
            </a:r>
            <a:r>
              <a:rPr lang="en-US" sz="800" dirty="0" smtClean="0">
                <a:solidFill>
                  <a:schemeClr val="accent2"/>
                </a:solidFill>
              </a:rPr>
              <a:t>Leonard </a:t>
            </a:r>
            <a:r>
              <a:rPr lang="en-US" sz="800" dirty="0" err="1" smtClean="0">
                <a:solidFill>
                  <a:schemeClr val="accent2"/>
                </a:solidFill>
              </a:rPr>
              <a:t>Bowlby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</a:t>
            </a:r>
            <a:r>
              <a:rPr lang="en-US" sz="800" dirty="0" smtClean="0"/>
              <a:t>Christian</a:t>
            </a:r>
            <a:endParaRPr lang="en-US" sz="800" dirty="0"/>
          </a:p>
        </p:txBody>
      </p:sp>
      <p:sp>
        <p:nvSpPr>
          <p:cNvPr id="16419" name="Text Box 35"/>
          <p:cNvSpPr txBox="1">
            <a:spLocks noChangeArrowheads="1"/>
          </p:cNvSpPr>
          <p:nvPr/>
        </p:nvSpPr>
        <p:spPr bwMode="auto">
          <a:xfrm>
            <a:off x="1828800" y="3200400"/>
            <a:ext cx="6096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D</a:t>
            </a:r>
            <a:r>
              <a:rPr lang="en-US" sz="800" dirty="0" smtClean="0"/>
              <a:t>eveloping theories in the studies of children and their parents.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</a:t>
            </a:r>
            <a:r>
              <a:rPr lang="en-US" sz="800" dirty="0" smtClean="0"/>
              <a:t>Developmental psychology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 </a:t>
            </a:r>
            <a:r>
              <a:rPr lang="en-US" sz="800" dirty="0" smtClean="0"/>
              <a:t>“Please send me someone to love” (Percy Mayfield), “Baby don’t do it” ( 5 </a:t>
            </a:r>
            <a:r>
              <a:rPr lang="en-US" sz="800" dirty="0" err="1" smtClean="0"/>
              <a:t>Royales</a:t>
            </a:r>
            <a:r>
              <a:rPr lang="en-US" sz="800" dirty="0" smtClean="0"/>
              <a:t>), “Hound dog” (</a:t>
            </a:r>
            <a:r>
              <a:rPr lang="en-US" sz="800" dirty="0" smtClean="0"/>
              <a:t>E</a:t>
            </a:r>
            <a:r>
              <a:rPr lang="en-US" sz="800" dirty="0" smtClean="0"/>
              <a:t>lvis 	           Presley)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Movies:</a:t>
            </a:r>
            <a:r>
              <a:rPr lang="en-US" sz="800" dirty="0"/>
              <a:t>                </a:t>
            </a:r>
            <a:r>
              <a:rPr lang="en-US" sz="800" dirty="0" smtClean="0"/>
              <a:t>Inception, Shutter island, The orphan.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TV Shows:	          </a:t>
            </a:r>
            <a:r>
              <a:rPr lang="en-US" sz="800" dirty="0" smtClean="0"/>
              <a:t>Psych, tom and jerry, CSI.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          </a:t>
            </a:r>
            <a:r>
              <a:rPr lang="en-US" sz="800" dirty="0" smtClean="0"/>
              <a:t>Psychology textbooks, Children’s nursery books (she likes to see how children respond when their 	          parents read to them)</a:t>
            </a:r>
            <a:endParaRPr lang="en-US" sz="800" dirty="0"/>
          </a:p>
        </p:txBody>
      </p:sp>
      <p:pic>
        <p:nvPicPr>
          <p:cNvPr id="16420" name="Picture 36" descr="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235982" y="5257800"/>
            <a:ext cx="51863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1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5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Young Ainsworth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</a:t>
            </a:r>
            <a:r>
              <a:rPr lang="en-US" sz="800" dirty="0" smtClean="0"/>
              <a:t>M</a:t>
            </a:r>
            <a:r>
              <a:rPr lang="en-US" sz="800" dirty="0" smtClean="0"/>
              <a:t>onday</a:t>
            </a:r>
            <a:endParaRPr lang="en-US" sz="800" dirty="0"/>
          </a:p>
        </p:txBody>
      </p: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pic>
        <p:nvPicPr>
          <p:cNvPr id="16423" name="Picture 39" descr="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12639" y="6019800"/>
            <a:ext cx="56532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Profile </a:t>
            </a:r>
            <a:r>
              <a:rPr lang="en-US" sz="800" dirty="0" err="1" smtClean="0">
                <a:solidFill>
                  <a:schemeClr val="accent2"/>
                </a:solidFill>
              </a:rPr>
              <a:t>Pics</a:t>
            </a:r>
            <a:r>
              <a:rPr lang="en-US" sz="800" dirty="0" smtClean="0">
                <a:solidFill>
                  <a:schemeClr val="accent2"/>
                </a:solidFill>
              </a:rPr>
              <a:t>.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</a:t>
            </a:r>
            <a:r>
              <a:rPr lang="en-US" sz="800" dirty="0" smtClean="0"/>
              <a:t>Monday</a:t>
            </a:r>
            <a:endParaRPr lang="en-US" sz="800" dirty="0"/>
          </a:p>
        </p:txBody>
      </p:sp>
      <p:sp>
        <p:nvSpPr>
          <p:cNvPr id="16425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7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Address:	         </a:t>
            </a:r>
            <a:r>
              <a:rPr lang="en-US" sz="800" dirty="0" smtClean="0"/>
              <a:t>2859 Development Lane. Glendale, Ohio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Phone Number:	</a:t>
            </a:r>
            <a:r>
              <a:rPr lang="en-US" sz="800" dirty="0"/>
              <a:t>         </a:t>
            </a:r>
            <a:r>
              <a:rPr lang="en-US" sz="800" dirty="0" smtClean="0"/>
              <a:t>(970) 389-kids</a:t>
            </a:r>
            <a:endParaRPr lang="en-US" sz="800" dirty="0"/>
          </a:p>
        </p:txBody>
      </p:sp>
      <p:grpSp>
        <p:nvGrpSpPr>
          <p:cNvPr id="16428" name="Group 4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642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6430" name="Picture 46" descr="fb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643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8445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8446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8448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8449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50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8451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Mary</a:t>
            </a:r>
            <a:r>
              <a:rPr lang="en-US" sz="1000" dirty="0" smtClean="0"/>
              <a:t> </a:t>
            </a:r>
            <a:r>
              <a:rPr lang="en-US" sz="800" dirty="0" smtClean="0"/>
              <a:t> 5 Photos</a:t>
            </a:r>
            <a:endParaRPr lang="en-US" sz="1000" dirty="0"/>
          </a:p>
        </p:txBody>
      </p:sp>
      <p:sp>
        <p:nvSpPr>
          <p:cNvPr id="18452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Mary’s </a:t>
            </a:r>
            <a:r>
              <a:rPr lang="en-US" sz="1000" b="1" dirty="0"/>
              <a:t>Albums</a:t>
            </a:r>
            <a:r>
              <a:rPr lang="en-US" sz="1000" dirty="0"/>
              <a:t> </a:t>
            </a:r>
            <a:r>
              <a:rPr lang="en-US" sz="800" dirty="0"/>
              <a:t> 2 Photo Alums </a:t>
            </a:r>
            <a:endParaRPr lang="en-US" sz="1000" dirty="0"/>
          </a:p>
        </p:txBody>
      </p:sp>
      <p:sp>
        <p:nvSpPr>
          <p:cNvPr id="18453" name="Text Box 33"/>
          <p:cNvSpPr txBox="1">
            <a:spLocks noChangeArrowheads="1"/>
          </p:cNvSpPr>
          <p:nvPr/>
        </p:nvSpPr>
        <p:spPr bwMode="auto">
          <a:xfrm>
            <a:off x="762000" y="6248400"/>
            <a:ext cx="1066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Young Ainsworth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5 photos</a:t>
            </a:r>
          </a:p>
        </p:txBody>
      </p:sp>
      <p:sp>
        <p:nvSpPr>
          <p:cNvPr id="18455" name="Text Box 35"/>
          <p:cNvSpPr txBox="1">
            <a:spLocks noChangeArrowheads="1"/>
          </p:cNvSpPr>
          <p:nvPr/>
        </p:nvSpPr>
        <p:spPr bwMode="auto">
          <a:xfrm>
            <a:off x="2133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1 photo</a:t>
            </a:r>
          </a:p>
        </p:txBody>
      </p:sp>
      <p:pic>
        <p:nvPicPr>
          <p:cNvPr id="18456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220612" y="5105400"/>
            <a:ext cx="8165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8" name="Picture 3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38200" y="5029200"/>
            <a:ext cx="86439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59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 smtClean="0"/>
              <a:t>Mary Ainsworth is sharing her theory of attachment</a:t>
            </a:r>
            <a:endParaRPr lang="en-US" sz="1400" dirty="0"/>
          </a:p>
        </p:txBody>
      </p:sp>
      <p:pic>
        <p:nvPicPr>
          <p:cNvPr id="18460" name="Picture 4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52400" y="615950"/>
            <a:ext cx="5969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2" name="Picture 45" descr="5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1219200" y="1905000"/>
            <a:ext cx="1139825" cy="108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3" name="Picture 47" descr="oaththp"/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2895600" y="1905000"/>
            <a:ext cx="1018137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4" name="Picture 49" descr="celebthp"/>
          <p:cNvPicPr>
            <a:picLocks noChangeAspect="1" noChangeArrowheads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4419600" y="1905000"/>
            <a:ext cx="813027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5" name="Picture 51" descr="JohnFKennedy_FrankSinatra"/>
          <p:cNvPicPr>
            <a:picLocks noChangeAspect="1" noChangeArrowheads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1371600" y="3200400"/>
            <a:ext cx="87085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7" name="Picture 55" descr="glennthp"/>
          <p:cNvPicPr>
            <a:picLocks noChangeAspect="1" noChangeArrowheads="1"/>
          </p:cNvPicPr>
          <p:nvPr/>
        </p:nvPicPr>
        <p:blipFill>
          <a:blip r:embed="rId14"/>
          <a:stretch>
            <a:fillRect/>
          </a:stretch>
        </p:blipFill>
        <p:spPr bwMode="auto">
          <a:xfrm>
            <a:off x="3276600" y="3276600"/>
            <a:ext cx="12065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68" name="Group 36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846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8470" name="Picture 38" descr="fb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</p:spPr>
        </p:pic>
        <p:sp>
          <p:nvSpPr>
            <p:cNvPr id="18471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290</Words>
  <Application>Microsoft Office PowerPoint</Application>
  <PresentationFormat>On-screen Show (4:3)</PresentationFormat>
  <Paragraphs>111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Slide 1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Shay Home</cp:lastModifiedBy>
  <cp:revision>32</cp:revision>
  <dcterms:created xsi:type="dcterms:W3CDTF">2009-03-30T18:09:43Z</dcterms:created>
  <dcterms:modified xsi:type="dcterms:W3CDTF">2011-01-03T23:57:24Z</dcterms:modified>
</cp:coreProperties>
</file>